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62" r:id="rId3"/>
    <p:sldId id="258" r:id="rId4"/>
    <p:sldId id="259" r:id="rId5"/>
    <p:sldId id="260" r:id="rId6"/>
    <p:sldId id="261" r:id="rId7"/>
    <p:sldId id="263" r:id="rId8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94DF480-6E7F-4A53-B45F-8E32ED22811E}" v="1" dt="2022-11-03T10:44:34.08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7" autoAdjust="0"/>
    <p:restoredTop sz="89430" autoAdjust="0"/>
  </p:normalViewPr>
  <p:slideViewPr>
    <p:cSldViewPr snapToGrid="0">
      <p:cViewPr varScale="1">
        <p:scale>
          <a:sx n="145" d="100"/>
          <a:sy n="145" d="100"/>
        </p:scale>
        <p:origin x="906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el Neukom" userId="7f5b1c9c-16e1-4277-8268-e8083a9b4ecf" providerId="ADAL" clId="{794DF480-6E7F-4A53-B45F-8E32ED22811E}"/>
    <pc:docChg chg="custSel addSld modSld sldOrd">
      <pc:chgData name="Joel Neukom" userId="7f5b1c9c-16e1-4277-8268-e8083a9b4ecf" providerId="ADAL" clId="{794DF480-6E7F-4A53-B45F-8E32ED22811E}" dt="2022-11-03T10:44:36.482" v="820"/>
      <pc:docMkLst>
        <pc:docMk/>
      </pc:docMkLst>
      <pc:sldChg chg="addSp delSp modSp mod">
        <pc:chgData name="Joel Neukom" userId="7f5b1c9c-16e1-4277-8268-e8083a9b4ecf" providerId="ADAL" clId="{794DF480-6E7F-4A53-B45F-8E32ED22811E}" dt="2022-11-03T10:44:36.482" v="820"/>
        <pc:sldMkLst>
          <pc:docMk/>
          <pc:sldMk cId="2819633165" sldId="256"/>
        </pc:sldMkLst>
        <pc:spChg chg="mod">
          <ac:chgData name="Joel Neukom" userId="7f5b1c9c-16e1-4277-8268-e8083a9b4ecf" providerId="ADAL" clId="{794DF480-6E7F-4A53-B45F-8E32ED22811E}" dt="2022-11-03T10:44:23.302" v="810" actId="20577"/>
          <ac:spMkLst>
            <pc:docMk/>
            <pc:sldMk cId="2819633165" sldId="256"/>
            <ac:spMk id="2" creationId="{D2788DFB-6A61-461A-9C48-1859A2E662F8}"/>
          </ac:spMkLst>
        </pc:spChg>
        <pc:spChg chg="del">
          <ac:chgData name="Joel Neukom" userId="7f5b1c9c-16e1-4277-8268-e8083a9b4ecf" providerId="ADAL" clId="{794DF480-6E7F-4A53-B45F-8E32ED22811E}" dt="2022-11-03T09:14:26.965" v="362" actId="478"/>
          <ac:spMkLst>
            <pc:docMk/>
            <pc:sldMk cId="2819633165" sldId="256"/>
            <ac:spMk id="3" creationId="{4850C453-BBC1-456E-ADBB-190EE056234A}"/>
          </ac:spMkLst>
        </pc:spChg>
        <pc:spChg chg="add mod">
          <ac:chgData name="Joel Neukom" userId="7f5b1c9c-16e1-4277-8268-e8083a9b4ecf" providerId="ADAL" clId="{794DF480-6E7F-4A53-B45F-8E32ED22811E}" dt="2022-11-03T10:44:36.482" v="820"/>
          <ac:spMkLst>
            <pc:docMk/>
            <pc:sldMk cId="2819633165" sldId="256"/>
            <ac:spMk id="4" creationId="{3EF2D1B3-715B-4DE7-BE52-F8E3A9566104}"/>
          </ac:spMkLst>
        </pc:spChg>
      </pc:sldChg>
      <pc:sldChg chg="modSp mod modNotesTx">
        <pc:chgData name="Joel Neukom" userId="7f5b1c9c-16e1-4277-8268-e8083a9b4ecf" providerId="ADAL" clId="{794DF480-6E7F-4A53-B45F-8E32ED22811E}" dt="2022-11-03T09:04:58.531" v="292" actId="20577"/>
        <pc:sldMkLst>
          <pc:docMk/>
          <pc:sldMk cId="1847061512" sldId="258"/>
        </pc:sldMkLst>
        <pc:spChg chg="mod">
          <ac:chgData name="Joel Neukom" userId="7f5b1c9c-16e1-4277-8268-e8083a9b4ecf" providerId="ADAL" clId="{794DF480-6E7F-4A53-B45F-8E32ED22811E}" dt="2022-11-03T09:01:50.647" v="16" actId="20577"/>
          <ac:spMkLst>
            <pc:docMk/>
            <pc:sldMk cId="1847061512" sldId="258"/>
            <ac:spMk id="2" creationId="{73CA5376-2373-45A1-85BF-60FCBE549D26}"/>
          </ac:spMkLst>
        </pc:spChg>
        <pc:spChg chg="mod">
          <ac:chgData name="Joel Neukom" userId="7f5b1c9c-16e1-4277-8268-e8083a9b4ecf" providerId="ADAL" clId="{794DF480-6E7F-4A53-B45F-8E32ED22811E}" dt="2022-11-03T09:04:00.277" v="142" actId="20577"/>
          <ac:spMkLst>
            <pc:docMk/>
            <pc:sldMk cId="1847061512" sldId="258"/>
            <ac:spMk id="3" creationId="{83E8FEB2-30A9-4B60-AF59-967A82015C65}"/>
          </ac:spMkLst>
        </pc:spChg>
      </pc:sldChg>
      <pc:sldChg chg="modSp mod modNotesTx">
        <pc:chgData name="Joel Neukom" userId="7f5b1c9c-16e1-4277-8268-e8083a9b4ecf" providerId="ADAL" clId="{794DF480-6E7F-4A53-B45F-8E32ED22811E}" dt="2022-11-03T09:05:22.828" v="298" actId="6549"/>
        <pc:sldMkLst>
          <pc:docMk/>
          <pc:sldMk cId="968549489" sldId="259"/>
        </pc:sldMkLst>
        <pc:spChg chg="mod">
          <ac:chgData name="Joel Neukom" userId="7f5b1c9c-16e1-4277-8268-e8083a9b4ecf" providerId="ADAL" clId="{794DF480-6E7F-4A53-B45F-8E32ED22811E}" dt="2022-11-03T09:05:08.115" v="296"/>
          <ac:spMkLst>
            <pc:docMk/>
            <pc:sldMk cId="968549489" sldId="259"/>
            <ac:spMk id="2" creationId="{46CBFFF1-4BAA-4ABD-A90A-14751099490B}"/>
          </ac:spMkLst>
        </pc:spChg>
      </pc:sldChg>
      <pc:sldChg chg="modSp mod modNotesTx">
        <pc:chgData name="Joel Neukom" userId="7f5b1c9c-16e1-4277-8268-e8083a9b4ecf" providerId="ADAL" clId="{794DF480-6E7F-4A53-B45F-8E32ED22811E}" dt="2022-11-03T09:23:32.092" v="413" actId="20577"/>
        <pc:sldMkLst>
          <pc:docMk/>
          <pc:sldMk cId="760764050" sldId="261"/>
        </pc:sldMkLst>
        <pc:spChg chg="mod">
          <ac:chgData name="Joel Neukom" userId="7f5b1c9c-16e1-4277-8268-e8083a9b4ecf" providerId="ADAL" clId="{794DF480-6E7F-4A53-B45F-8E32ED22811E}" dt="2022-11-03T09:23:26.283" v="384" actId="20577"/>
          <ac:spMkLst>
            <pc:docMk/>
            <pc:sldMk cId="760764050" sldId="261"/>
            <ac:spMk id="3" creationId="{F46379EB-E353-4F2F-939F-23AF6ABEF647}"/>
          </ac:spMkLst>
        </pc:spChg>
      </pc:sldChg>
      <pc:sldChg chg="ord">
        <pc:chgData name="Joel Neukom" userId="7f5b1c9c-16e1-4277-8268-e8083a9b4ecf" providerId="ADAL" clId="{794DF480-6E7F-4A53-B45F-8E32ED22811E}" dt="2022-11-03T09:24:52.755" v="527"/>
        <pc:sldMkLst>
          <pc:docMk/>
          <pc:sldMk cId="1432787276" sldId="262"/>
        </pc:sldMkLst>
      </pc:sldChg>
      <pc:sldChg chg="modSp new mod ord modNotesTx">
        <pc:chgData name="Joel Neukom" userId="7f5b1c9c-16e1-4277-8268-e8083a9b4ecf" providerId="ADAL" clId="{794DF480-6E7F-4A53-B45F-8E32ED22811E}" dt="2022-11-03T09:31:24.545" v="804" actId="20577"/>
        <pc:sldMkLst>
          <pc:docMk/>
          <pc:sldMk cId="2263284068" sldId="263"/>
        </pc:sldMkLst>
        <pc:spChg chg="mod">
          <ac:chgData name="Joel Neukom" userId="7f5b1c9c-16e1-4277-8268-e8083a9b4ecf" providerId="ADAL" clId="{794DF480-6E7F-4A53-B45F-8E32ED22811E}" dt="2022-11-03T09:07:58.553" v="323" actId="20577"/>
          <ac:spMkLst>
            <pc:docMk/>
            <pc:sldMk cId="2263284068" sldId="263"/>
            <ac:spMk id="2" creationId="{B633FEC9-844E-41B6-AE03-549AB6B00B82}"/>
          </ac:spMkLst>
        </pc:spChg>
        <pc:spChg chg="mod">
          <ac:chgData name="Joel Neukom" userId="7f5b1c9c-16e1-4277-8268-e8083a9b4ecf" providerId="ADAL" clId="{794DF480-6E7F-4A53-B45F-8E32ED22811E}" dt="2022-11-03T09:31:24.545" v="804" actId="20577"/>
          <ac:spMkLst>
            <pc:docMk/>
            <pc:sldMk cId="2263284068" sldId="263"/>
            <ac:spMk id="3" creationId="{3A406EC0-C721-46EA-A219-0AD9FC6F4597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7F6625-2EE3-478A-87DA-94B4E35E1757}" type="datetimeFigureOut">
              <a:rPr lang="de-CH" smtClean="0"/>
              <a:t>03.11.2022</a:t>
            </a:fld>
            <a:endParaRPr lang="de-CH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CH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5A731F-FC8F-4DD3-8AFE-147A37153FB0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2676435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CH" dirty="0"/>
              <a:t>Software </a:t>
            </a:r>
            <a:r>
              <a:rPr lang="de-CH" dirty="0" err="1"/>
              <a:t>quality</a:t>
            </a:r>
            <a:r>
              <a:rPr lang="de-CH" dirty="0"/>
              <a:t> </a:t>
            </a:r>
            <a:r>
              <a:rPr lang="de-CH" dirty="0" err="1"/>
              <a:t>is</a:t>
            </a:r>
            <a:r>
              <a:rPr lang="de-CH" dirty="0"/>
              <a:t> not </a:t>
            </a:r>
            <a:r>
              <a:rPr lang="de-CH" dirty="0" err="1"/>
              <a:t>seeable</a:t>
            </a:r>
            <a:r>
              <a:rPr lang="de-CH" dirty="0"/>
              <a:t> from a </a:t>
            </a:r>
            <a:r>
              <a:rPr lang="de-CH" dirty="0" err="1"/>
              <a:t>users</a:t>
            </a:r>
            <a:r>
              <a:rPr lang="de-CH" dirty="0"/>
              <a:t> </a:t>
            </a:r>
            <a:r>
              <a:rPr lang="de-CH" dirty="0" err="1"/>
              <a:t>perspective</a:t>
            </a:r>
            <a:r>
              <a:rPr lang="de-CH" dirty="0"/>
              <a:t>. </a:t>
            </a:r>
            <a:r>
              <a:rPr lang="de-CH" dirty="0" err="1"/>
              <a:t>Its</a:t>
            </a:r>
            <a:r>
              <a:rPr lang="de-CH" dirty="0"/>
              <a:t> </a:t>
            </a:r>
            <a:r>
              <a:rPr lang="de-CH" dirty="0" err="1"/>
              <a:t>the</a:t>
            </a:r>
            <a:r>
              <a:rPr lang="de-CH" dirty="0"/>
              <a:t> </a:t>
            </a:r>
            <a:r>
              <a:rPr lang="de-CH" dirty="0" err="1"/>
              <a:t>developer</a:t>
            </a:r>
            <a:r>
              <a:rPr lang="de-CH" dirty="0"/>
              <a:t> </a:t>
            </a:r>
            <a:r>
              <a:rPr lang="de-CH" dirty="0" err="1"/>
              <a:t>who</a:t>
            </a:r>
            <a:r>
              <a:rPr lang="de-CH" dirty="0"/>
              <a:t> </a:t>
            </a:r>
            <a:r>
              <a:rPr lang="de-CH" dirty="0" err="1"/>
              <a:t>needs</a:t>
            </a:r>
            <a:r>
              <a:rPr lang="de-CH" dirty="0"/>
              <a:t> </a:t>
            </a:r>
            <a:r>
              <a:rPr lang="de-CH" dirty="0" err="1"/>
              <a:t>to</a:t>
            </a:r>
            <a:r>
              <a:rPr lang="de-CH" dirty="0"/>
              <a:t> </a:t>
            </a:r>
            <a:r>
              <a:rPr lang="de-CH" dirty="0" err="1"/>
              <a:t>cope</a:t>
            </a:r>
            <a:r>
              <a:rPr lang="de-CH" dirty="0"/>
              <a:t> </a:t>
            </a:r>
            <a:r>
              <a:rPr lang="de-CH" dirty="0" err="1"/>
              <a:t>with</a:t>
            </a:r>
            <a:r>
              <a:rPr lang="de-CH" dirty="0"/>
              <a:t> it.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45A731F-FC8F-4DD3-8AFE-147A37153FB0}" type="slidenum">
              <a:rPr lang="de-CH" smtClean="0"/>
              <a:t>3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046398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CH" dirty="0"/>
              <a:t>(überflüssiger Müll / nutzloser Code)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45A731F-FC8F-4DD3-8AFE-147A37153FB0}" type="slidenum">
              <a:rPr lang="de-CH" smtClean="0"/>
              <a:t>4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6531142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45A731F-FC8F-4DD3-8AFE-147A37153FB0}" type="slidenum">
              <a:rPr lang="de-CH" smtClean="0"/>
              <a:t>5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670075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CH" dirty="0"/>
              <a:t>Wir drehen uns um uns selbst</a:t>
            </a:r>
          </a:p>
          <a:p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45A731F-FC8F-4DD3-8AFE-147A37153FB0}" type="slidenum">
              <a:rPr lang="de-CH" smtClean="0"/>
              <a:t>6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667162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CH" dirty="0"/>
              <a:t>WISJIF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45A731F-FC8F-4DD3-8AFE-147A37153FB0}" type="slidenum">
              <a:rPr lang="de-CH" smtClean="0"/>
              <a:t>7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6736228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7D9582B-C2D6-442A-BB74-08A0223D50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52D7761B-FF81-4FCE-AE3B-58841A5F49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FF79975-1643-4A4F-A397-812C082076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5A4A5-B654-4DDC-8ADB-B2030E0ABCD6}" type="datetimeFigureOut">
              <a:rPr lang="de-CH" smtClean="0"/>
              <a:t>03.11.2022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A9A8BC4-A12F-4BC6-AB11-0505AFC1CF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FBFBF09-26F4-47F3-A61E-8DC2D1B1C8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C66BD-A432-4CB2-9850-92A52B5D5A29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498509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6E2A018-58EC-4CE6-ADB3-DFCA5A5D65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9066AF6A-E586-4B64-8D31-938694DC91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4DE4B76-216A-48FD-BB69-EAB124F9EC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5A4A5-B654-4DDC-8ADB-B2030E0ABCD6}" type="datetimeFigureOut">
              <a:rPr lang="de-CH" smtClean="0"/>
              <a:t>03.11.2022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D8067A4-7510-49A7-8FA2-6B6E06911F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1732D80-476B-42C7-AB53-C16D6E5680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C66BD-A432-4CB2-9850-92A52B5D5A29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206500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A95B671E-D147-4D92-880D-A9988A339A1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941E51BA-34B9-4F13-BD17-A2A89BA75D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759E18-0305-48F8-8557-5E5A14B5E4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5A4A5-B654-4DDC-8ADB-B2030E0ABCD6}" type="datetimeFigureOut">
              <a:rPr lang="de-CH" smtClean="0"/>
              <a:t>03.11.2022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0DD15DC-7C08-49D3-928A-88218A790C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58B2806-0062-4260-A227-68499956E8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C66BD-A432-4CB2-9850-92A52B5D5A29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617940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AF58F5E-EFDC-45BE-8BC3-18DFF5C94A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934608A-610B-4FE0-8E1F-7B77915AC4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1A9A013-9D42-41D1-BCED-0025E175C2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5A4A5-B654-4DDC-8ADB-B2030E0ABCD6}" type="datetimeFigureOut">
              <a:rPr lang="de-CH" smtClean="0"/>
              <a:t>03.11.2022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BE4C22C-6EFF-4198-A392-8AEC8EA87E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E9C30CF-0C9F-46C5-A2F6-CB55590121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C66BD-A432-4CB2-9850-92A52B5D5A29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07028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CC8C80F-F905-43A9-A403-DF31B4BB7F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4285E01-3BC9-4608-A5E7-F83ABDF9DF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987F2E1-4F93-4FD8-82E1-073ABA3E10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5A4A5-B654-4DDC-8ADB-B2030E0ABCD6}" type="datetimeFigureOut">
              <a:rPr lang="de-CH" smtClean="0"/>
              <a:t>03.11.2022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3AFD262-7F8D-4BA6-9835-978E0B1386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4DC3DE5-3093-4C1A-8923-A04DB9E945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C66BD-A432-4CB2-9850-92A52B5D5A29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83008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CCD2403-A836-4B54-9569-115C53CF08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99F381B-EB8E-464C-A66B-50CD2DB9A54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888A6820-8176-4A8C-9CDB-C94E74318A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BF919385-9512-4CDC-9D36-E6E4317180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5A4A5-B654-4DDC-8ADB-B2030E0ABCD6}" type="datetimeFigureOut">
              <a:rPr lang="de-CH" smtClean="0"/>
              <a:t>03.11.2022</a:t>
            </a:fld>
            <a:endParaRPr lang="de-CH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70D8B2BD-FA0D-4D60-B913-C1997C8400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8A35008-958D-4E55-B6E7-A2EEABEB4F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C66BD-A432-4CB2-9850-92A52B5D5A29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75909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C3581B3-F1A4-4A5A-B06D-A6CE3FD87C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C493301-24AE-46C5-99B5-873C9DC6C3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50BA72A-AF95-484A-81C3-BEC6BAC08A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7C7C5091-22CB-4274-8FE9-E2845FC78FB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E11301FF-03AE-43FF-A5CC-180AD46F105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7408C3F2-CF69-46E0-B6EE-7958511A7E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5A4A5-B654-4DDC-8ADB-B2030E0ABCD6}" type="datetimeFigureOut">
              <a:rPr lang="de-CH" smtClean="0"/>
              <a:t>03.11.2022</a:t>
            </a:fld>
            <a:endParaRPr lang="de-CH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61D5BD6B-514A-42B6-821E-ADE172A127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7F42C8AE-9019-44B5-93AC-64E647C7C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C66BD-A432-4CB2-9850-92A52B5D5A29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3907386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47F2048-9A71-4438-974D-19AD0EE1A6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67D2E7EF-B08D-4D4E-AC6E-754C8737AD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5A4A5-B654-4DDC-8ADB-B2030E0ABCD6}" type="datetimeFigureOut">
              <a:rPr lang="de-CH" smtClean="0"/>
              <a:t>03.11.2022</a:t>
            </a:fld>
            <a:endParaRPr lang="de-CH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742A7683-9F0E-4A0E-943E-DCAE1C0197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F70ADE84-419D-4258-8B5E-791EE206B7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C66BD-A432-4CB2-9850-92A52B5D5A29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530186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7EB14A4D-7531-406B-B81E-00BB771ED0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5A4A5-B654-4DDC-8ADB-B2030E0ABCD6}" type="datetimeFigureOut">
              <a:rPr lang="de-CH" smtClean="0"/>
              <a:t>03.11.2022</a:t>
            </a:fld>
            <a:endParaRPr lang="de-CH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E977DA1A-C43F-40FE-A74D-171DB00C1B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0A9E178B-60C4-496C-8A6B-D742D81F36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C66BD-A432-4CB2-9850-92A52B5D5A29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6912415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5B0F85E-7921-4B3E-8859-0D5F2D790F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F60240A-4688-4E17-8406-820CCC2095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2D0E8C8E-617C-4682-BACA-2B0228995B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4EA56F4-025B-4307-A106-D0A3D0B2F8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5A4A5-B654-4DDC-8ADB-B2030E0ABCD6}" type="datetimeFigureOut">
              <a:rPr lang="de-CH" smtClean="0"/>
              <a:t>03.11.2022</a:t>
            </a:fld>
            <a:endParaRPr lang="de-CH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5C56A35D-AE49-4A38-84A0-7D4E2AA08B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34AA2CFE-D021-472D-9661-C5416C97BA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C66BD-A432-4CB2-9850-92A52B5D5A29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103295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78C2077-C62C-43C6-93E1-056E11CC6A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70066B40-51F0-4595-AE75-4C76D418AEB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06FC117-E97A-475A-9BD9-D55F2A2A7F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01115B6-C0F6-4362-A75C-3B4D8EB28E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5A4A5-B654-4DDC-8ADB-B2030E0ABCD6}" type="datetimeFigureOut">
              <a:rPr lang="de-CH" smtClean="0"/>
              <a:t>03.11.2022</a:t>
            </a:fld>
            <a:endParaRPr lang="de-CH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4055727-6D08-4EE2-8A67-C09075A546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CAD9973B-E184-41E8-8771-766E0C7191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C66BD-A432-4CB2-9850-92A52B5D5A29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44875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6C867432-DA7B-45C2-AD70-7FD2F72397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3851EEF-4252-4E26-A159-4E2DCED128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CC36950-56A0-45B5-AF23-F8EC042DF93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75A4A5-B654-4DDC-8ADB-B2030E0ABCD6}" type="datetimeFigureOut">
              <a:rPr lang="de-CH" smtClean="0"/>
              <a:t>03.11.2022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D0E7012-E186-4EF6-97CB-6397AC9D432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E2F1CF9-4E06-4418-B56A-83791F15CF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EC66BD-A432-4CB2-9850-92A52B5D5A29}" type="slidenum">
              <a:rPr lang="de-CH" smtClean="0"/>
              <a:t>‹Nr.›</a:t>
            </a:fld>
            <a:endParaRPr lang="de-CH"/>
          </a:p>
        </p:txBody>
      </p:sp>
      <p:sp>
        <p:nvSpPr>
          <p:cNvPr id="7" name="MSIPCMContentMarking" descr="{&quot;HashCode&quot;:-1528050180,&quot;Placement&quot;:&quot;Footer&quot;,&quot;Top&quot;:519.343,&quot;Left&quot;:0.0,&quot;SlideWidth&quot;:960,&quot;SlideHeight&quot;:540}">
            <a:extLst>
              <a:ext uri="{FF2B5EF4-FFF2-40B4-BE49-F238E27FC236}">
                <a16:creationId xmlns:a16="http://schemas.microsoft.com/office/drawing/2014/main" id="{C29730C3-2A63-4FB3-A1EE-19C7FEF78EC9}"/>
              </a:ext>
            </a:extLst>
          </p:cNvPr>
          <p:cNvSpPr txBox="1"/>
          <p:nvPr userDrawn="1"/>
        </p:nvSpPr>
        <p:spPr>
          <a:xfrm>
            <a:off x="0" y="6595656"/>
            <a:ext cx="1348831" cy="2623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de-CH" sz="1000">
                <a:solidFill>
                  <a:srgbClr val="000000"/>
                </a:solidFill>
                <a:latin typeface="Calibri" panose="020F0502020204030204" pitchFamily="34" charset="0"/>
              </a:rPr>
              <a:t>INTERNAL USE ONLY</a:t>
            </a:r>
          </a:p>
        </p:txBody>
      </p:sp>
    </p:spTree>
    <p:extLst>
      <p:ext uri="{BB962C8B-B14F-4D97-AF65-F5344CB8AC3E}">
        <p14:creationId xmlns:p14="http://schemas.microsoft.com/office/powerpoint/2010/main" val="2844488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martinfowler.com/articles/is-quality-worth-cost.html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2788DFB-6A61-461A-9C48-1859A2E662F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de-CH" dirty="0" err="1"/>
              <a:t>Is</a:t>
            </a:r>
            <a:r>
              <a:rPr lang="de-CH" dirty="0"/>
              <a:t> </a:t>
            </a:r>
            <a:r>
              <a:rPr lang="de-CH" dirty="0" err="1"/>
              <a:t>quality</a:t>
            </a:r>
            <a:r>
              <a:rPr lang="de-CH" dirty="0"/>
              <a:t> </a:t>
            </a:r>
            <a:r>
              <a:rPr lang="de-CH" dirty="0" err="1"/>
              <a:t>worth</a:t>
            </a:r>
            <a:r>
              <a:rPr lang="de-CH" dirty="0"/>
              <a:t> </a:t>
            </a:r>
            <a:r>
              <a:rPr lang="de-CH" dirty="0" err="1"/>
              <a:t>the</a:t>
            </a:r>
            <a:r>
              <a:rPr lang="de-CH" dirty="0"/>
              <a:t> </a:t>
            </a:r>
            <a:r>
              <a:rPr lang="de-CH" dirty="0" err="1"/>
              <a:t>cost</a:t>
            </a:r>
            <a:r>
              <a:rPr lang="de-CH" dirty="0"/>
              <a:t>?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3EF2D1B3-715B-4DE7-BE52-F8E3A9566104}"/>
              </a:ext>
            </a:extLst>
          </p:cNvPr>
          <p:cNvSpPr txBox="1"/>
          <p:nvPr/>
        </p:nvSpPr>
        <p:spPr>
          <a:xfrm>
            <a:off x="611793" y="4558843"/>
            <a:ext cx="66313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dirty="0"/>
              <a:t>Source: </a:t>
            </a:r>
            <a:r>
              <a:rPr lang="en-US" dirty="0">
                <a:hlinkClick r:id="rId2"/>
              </a:rPr>
              <a:t>Is High Quality Software Worth the Cost? (martinfowler.com)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8196331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A887842-E117-4DAC-BD24-C50FDE7283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EF08397-D8F6-46F9-8D6E-464AFDD38B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CH"/>
          </a:p>
        </p:txBody>
      </p:sp>
      <p:pic>
        <p:nvPicPr>
          <p:cNvPr id="3074" name="Picture 2" descr="تويتر \ Osman Bhatti على تويتر: &quot;@DrSelvarajah @RoshanaMN @BBB_Health  @lleerodgers For me it's all about change management. It's stopping to  change that I feel people find the hardest thing. This picture sums">
            <a:extLst>
              <a:ext uri="{FF2B5EF4-FFF2-40B4-BE49-F238E27FC236}">
                <a16:creationId xmlns:a16="http://schemas.microsoft.com/office/drawing/2014/main" id="{7B3BE8BD-11A4-47DE-A103-81338255E1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5962" y="876300"/>
            <a:ext cx="8220075" cy="5105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327872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3CA5376-2373-45A1-85BF-60FCBE549D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Software </a:t>
            </a:r>
            <a:r>
              <a:rPr lang="de-CH" dirty="0" err="1"/>
              <a:t>quality</a:t>
            </a:r>
            <a:endParaRPr lang="de-CH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3E8FEB2-30A9-4B60-AF59-967A82015C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CH" dirty="0"/>
              <a:t>Internal </a:t>
            </a:r>
            <a:r>
              <a:rPr lang="de-CH" dirty="0" err="1"/>
              <a:t>quality</a:t>
            </a:r>
            <a:endParaRPr lang="de-CH" dirty="0"/>
          </a:p>
          <a:p>
            <a:pPr lvl="1"/>
            <a:r>
              <a:rPr lang="de-CH" dirty="0"/>
              <a:t>Module </a:t>
            </a:r>
            <a:r>
              <a:rPr lang="de-CH" dirty="0" err="1"/>
              <a:t>structure</a:t>
            </a:r>
            <a:endParaRPr lang="de-CH" dirty="0"/>
          </a:p>
          <a:p>
            <a:pPr lvl="1"/>
            <a:r>
              <a:rPr lang="de-CH" dirty="0"/>
              <a:t>Software </a:t>
            </a:r>
            <a:r>
              <a:rPr lang="de-CH" dirty="0" err="1"/>
              <a:t>architecture</a:t>
            </a:r>
            <a:r>
              <a:rPr lang="de-CH" dirty="0"/>
              <a:t> (MVVN)</a:t>
            </a:r>
          </a:p>
          <a:p>
            <a:pPr lvl="1"/>
            <a:r>
              <a:rPr lang="de-CH" dirty="0"/>
              <a:t>Software design (SOLID, </a:t>
            </a:r>
            <a:r>
              <a:rPr lang="de-CH" dirty="0" err="1"/>
              <a:t>yagni</a:t>
            </a:r>
            <a:r>
              <a:rPr lang="de-CH" dirty="0"/>
              <a:t> etc.)</a:t>
            </a:r>
          </a:p>
          <a:p>
            <a:pPr lvl="1"/>
            <a:r>
              <a:rPr lang="de-CH" dirty="0"/>
              <a:t>Tests</a:t>
            </a:r>
          </a:p>
          <a:p>
            <a:pPr marL="457200" lvl="1" indent="0">
              <a:buNone/>
            </a:pPr>
            <a:endParaRPr lang="de-CH" dirty="0"/>
          </a:p>
          <a:p>
            <a:r>
              <a:rPr lang="de-CH" dirty="0"/>
              <a:t>External </a:t>
            </a:r>
            <a:r>
              <a:rPr lang="de-CH" dirty="0" err="1"/>
              <a:t>quality</a:t>
            </a:r>
            <a:endParaRPr lang="de-CH" dirty="0"/>
          </a:p>
          <a:p>
            <a:pPr lvl="1"/>
            <a:r>
              <a:rPr lang="de-CH" dirty="0" err="1"/>
              <a:t>What</a:t>
            </a:r>
            <a:r>
              <a:rPr lang="de-CH" dirty="0"/>
              <a:t> </a:t>
            </a:r>
            <a:r>
              <a:rPr lang="de-CH" dirty="0" err="1"/>
              <a:t>the</a:t>
            </a:r>
            <a:r>
              <a:rPr lang="de-CH" dirty="0"/>
              <a:t> </a:t>
            </a:r>
            <a:r>
              <a:rPr lang="de-CH" dirty="0" err="1"/>
              <a:t>customer</a:t>
            </a:r>
            <a:r>
              <a:rPr lang="de-CH" dirty="0"/>
              <a:t> </a:t>
            </a:r>
            <a:r>
              <a:rPr lang="de-CH" dirty="0" err="1"/>
              <a:t>currently</a:t>
            </a:r>
            <a:r>
              <a:rPr lang="de-CH" dirty="0"/>
              <a:t> </a:t>
            </a:r>
            <a:r>
              <a:rPr lang="de-CH" dirty="0" err="1"/>
              <a:t>sees</a:t>
            </a:r>
            <a:r>
              <a:rPr lang="de-CH" dirty="0"/>
              <a:t> and </a:t>
            </a:r>
            <a:r>
              <a:rPr lang="de-CH" dirty="0" err="1"/>
              <a:t>feels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8470615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6CBFFF1-4BAA-4ABD-A90A-1475109949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err="1"/>
              <a:t>Cruft</a:t>
            </a:r>
            <a:r>
              <a:rPr lang="de-CH" dirty="0"/>
              <a:t> (überflüssiger Müll / nutzloser Code)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7222B4A0-18F5-4F45-8155-81BEA2FA0CC5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0623" y="1825625"/>
            <a:ext cx="8190754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685494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>
            <a:extLst>
              <a:ext uri="{FF2B5EF4-FFF2-40B4-BE49-F238E27FC236}">
                <a16:creationId xmlns:a16="http://schemas.microsoft.com/office/drawing/2014/main" id="{8660630D-5F8E-4494-92DF-5AD4EFACD19A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0221" y="1333470"/>
            <a:ext cx="8731557" cy="46776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el 1">
            <a:extLst>
              <a:ext uri="{FF2B5EF4-FFF2-40B4-BE49-F238E27FC236}">
                <a16:creationId xmlns:a16="http://schemas.microsoft.com/office/drawing/2014/main" id="{2E77AC40-479E-4553-8C13-05F5C2DBD4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de-CH" dirty="0" err="1"/>
              <a:t>Complexity</a:t>
            </a:r>
            <a:r>
              <a:rPr lang="de-CH" dirty="0"/>
              <a:t> </a:t>
            </a:r>
            <a:r>
              <a:rPr lang="de-CH" dirty="0" err="1"/>
              <a:t>slows</a:t>
            </a:r>
            <a:r>
              <a:rPr lang="de-CH" dirty="0"/>
              <a:t> </a:t>
            </a:r>
            <a:r>
              <a:rPr lang="de-CH" dirty="0" err="1"/>
              <a:t>you</a:t>
            </a:r>
            <a:r>
              <a:rPr lang="de-CH" dirty="0"/>
              <a:t> down</a:t>
            </a:r>
          </a:p>
        </p:txBody>
      </p:sp>
    </p:spTree>
    <p:extLst>
      <p:ext uri="{BB962C8B-B14F-4D97-AF65-F5344CB8AC3E}">
        <p14:creationId xmlns:p14="http://schemas.microsoft.com/office/powerpoint/2010/main" val="28811695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7BA3041-FFE0-4521-99BC-932EAA1E16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Signs </a:t>
            </a:r>
            <a:r>
              <a:rPr lang="de-CH" dirty="0" err="1"/>
              <a:t>of</a:t>
            </a:r>
            <a:r>
              <a:rPr lang="de-CH" dirty="0"/>
              <a:t> </a:t>
            </a:r>
            <a:r>
              <a:rPr lang="de-CH" dirty="0" err="1"/>
              <a:t>cruft</a:t>
            </a:r>
            <a:endParaRPr lang="de-CH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46379EB-E353-4F2F-939F-23AF6ABEF6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CH" dirty="0"/>
              <a:t>Velocity </a:t>
            </a:r>
            <a:r>
              <a:rPr lang="de-CH" dirty="0" err="1"/>
              <a:t>decreases</a:t>
            </a:r>
            <a:r>
              <a:rPr lang="de-CH" dirty="0"/>
              <a:t> </a:t>
            </a:r>
            <a:r>
              <a:rPr lang="de-CH" dirty="0" err="1"/>
              <a:t>over</a:t>
            </a:r>
            <a:r>
              <a:rPr lang="de-CH" dirty="0"/>
              <a:t> time</a:t>
            </a:r>
          </a:p>
          <a:p>
            <a:r>
              <a:rPr lang="de-CH" dirty="0"/>
              <a:t>Developers </a:t>
            </a:r>
            <a:r>
              <a:rPr lang="de-CH" dirty="0" err="1"/>
              <a:t>are</a:t>
            </a:r>
            <a:r>
              <a:rPr lang="de-CH" dirty="0"/>
              <a:t> not happy</a:t>
            </a:r>
          </a:p>
          <a:p>
            <a:r>
              <a:rPr lang="de-CH" dirty="0"/>
              <a:t>Bugs </a:t>
            </a:r>
            <a:r>
              <a:rPr lang="de-CH" dirty="0" err="1"/>
              <a:t>are</a:t>
            </a:r>
            <a:r>
              <a:rPr lang="de-CH" dirty="0"/>
              <a:t> </a:t>
            </a:r>
            <a:r>
              <a:rPr lang="de-CH" dirty="0" err="1"/>
              <a:t>recurring</a:t>
            </a:r>
            <a:endParaRPr lang="de-CH" dirty="0"/>
          </a:p>
          <a:p>
            <a:r>
              <a:rPr lang="de-CH" dirty="0" err="1"/>
              <a:t>Solving</a:t>
            </a:r>
            <a:r>
              <a:rPr lang="de-CH" dirty="0"/>
              <a:t> </a:t>
            </a:r>
            <a:r>
              <a:rPr lang="de-CH" dirty="0" err="1"/>
              <a:t>one</a:t>
            </a:r>
            <a:r>
              <a:rPr lang="de-CH" dirty="0"/>
              <a:t> </a:t>
            </a:r>
            <a:r>
              <a:rPr lang="de-CH" dirty="0" err="1"/>
              <a:t>problem</a:t>
            </a:r>
            <a:r>
              <a:rPr lang="de-CH" dirty="0"/>
              <a:t> </a:t>
            </a:r>
            <a:r>
              <a:rPr lang="de-CH" dirty="0" err="1"/>
              <a:t>opens</a:t>
            </a:r>
            <a:r>
              <a:rPr lang="de-CH" dirty="0"/>
              <a:t> </a:t>
            </a:r>
            <a:r>
              <a:rPr lang="de-CH" dirty="0" err="1"/>
              <a:t>another</a:t>
            </a:r>
            <a:r>
              <a:rPr lang="de-CH" dirty="0"/>
              <a:t> </a:t>
            </a:r>
            <a:r>
              <a:rPr lang="de-CH" dirty="0" err="1"/>
              <a:t>problem</a:t>
            </a:r>
            <a:endParaRPr lang="de-CH" dirty="0"/>
          </a:p>
          <a:p>
            <a:r>
              <a:rPr lang="de-CH" dirty="0"/>
              <a:t>Long </a:t>
            </a:r>
            <a:r>
              <a:rPr lang="de-CH" dirty="0" err="1"/>
              <a:t>lasting</a:t>
            </a:r>
            <a:r>
              <a:rPr lang="de-CH" dirty="0"/>
              <a:t> </a:t>
            </a:r>
            <a:r>
              <a:rPr lang="de-CH" dirty="0" err="1"/>
              <a:t>enforced</a:t>
            </a:r>
            <a:r>
              <a:rPr lang="de-CH" dirty="0"/>
              <a:t> </a:t>
            </a:r>
            <a:r>
              <a:rPr lang="de-CH" dirty="0" err="1"/>
              <a:t>refactorings</a:t>
            </a:r>
            <a:endParaRPr lang="de-CH" dirty="0"/>
          </a:p>
          <a:p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7607640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33FEC9-844E-41B6-AE03-549AB6B00B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The </a:t>
            </a:r>
            <a:r>
              <a:rPr lang="de-CH" dirty="0" err="1"/>
              <a:t>mistake</a:t>
            </a:r>
            <a:endParaRPr lang="de-CH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A406EC0-C721-46EA-A219-0AD9FC6F45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CH" dirty="0"/>
              <a:t>Stacking </a:t>
            </a:r>
            <a:r>
              <a:rPr lang="de-CH" dirty="0" err="1"/>
              <a:t>up</a:t>
            </a:r>
            <a:r>
              <a:rPr lang="de-CH" dirty="0"/>
              <a:t> </a:t>
            </a:r>
            <a:r>
              <a:rPr lang="de-CH" dirty="0" err="1"/>
              <a:t>technical</a:t>
            </a:r>
            <a:r>
              <a:rPr lang="de-CH" dirty="0"/>
              <a:t> </a:t>
            </a:r>
            <a:r>
              <a:rPr lang="de-CH" dirty="0" err="1"/>
              <a:t>debts</a:t>
            </a:r>
            <a:r>
              <a:rPr lang="de-CH" dirty="0"/>
              <a:t> </a:t>
            </a:r>
            <a:r>
              <a:rPr lang="de-CH" dirty="0" err="1"/>
              <a:t>because</a:t>
            </a:r>
            <a:r>
              <a:rPr lang="de-CH" dirty="0"/>
              <a:t> feature x </a:t>
            </a:r>
            <a:r>
              <a:rPr lang="de-CH" dirty="0" err="1"/>
              <a:t>is</a:t>
            </a:r>
            <a:r>
              <a:rPr lang="de-CH" dirty="0"/>
              <a:t> </a:t>
            </a:r>
            <a:r>
              <a:rPr lang="de-CH" dirty="0" err="1"/>
              <a:t>more</a:t>
            </a:r>
            <a:r>
              <a:rPr lang="de-CH" dirty="0"/>
              <a:t> </a:t>
            </a:r>
            <a:r>
              <a:rPr lang="de-CH" dirty="0" err="1"/>
              <a:t>important</a:t>
            </a:r>
            <a:endParaRPr lang="de-CH" dirty="0"/>
          </a:p>
          <a:p>
            <a:pPr marL="0" indent="0">
              <a:buNone/>
            </a:pPr>
            <a:r>
              <a:rPr lang="de-CH" dirty="0" err="1"/>
              <a:t>Because</a:t>
            </a:r>
            <a:r>
              <a:rPr lang="de-CH" dirty="0"/>
              <a:t> </a:t>
            </a:r>
            <a:r>
              <a:rPr lang="de-CH" dirty="0" err="1"/>
              <a:t>it</a:t>
            </a:r>
            <a:r>
              <a:rPr lang="de-CH" dirty="0"/>
              <a:t> </a:t>
            </a:r>
            <a:r>
              <a:rPr lang="de-CH" dirty="0" err="1"/>
              <a:t>would</a:t>
            </a:r>
            <a:r>
              <a:rPr lang="de-CH" dirty="0"/>
              <a:t> </a:t>
            </a:r>
            <a:r>
              <a:rPr lang="de-CH" dirty="0" err="1"/>
              <a:t>cost</a:t>
            </a:r>
            <a:r>
              <a:rPr lang="de-CH" dirty="0"/>
              <a:t> = x + </a:t>
            </a:r>
            <a:r>
              <a:rPr lang="de-CH" dirty="0" err="1"/>
              <a:t>tech</a:t>
            </a:r>
            <a:r>
              <a:rPr lang="de-CH" dirty="0"/>
              <a:t>. </a:t>
            </a:r>
            <a:r>
              <a:rPr lang="de-CH" dirty="0" err="1"/>
              <a:t>debt</a:t>
            </a:r>
            <a:endParaRPr lang="de-CH" dirty="0"/>
          </a:p>
          <a:p>
            <a:pPr marL="0" indent="0">
              <a:buNone/>
            </a:pPr>
            <a:endParaRPr lang="de-CH" dirty="0"/>
          </a:p>
          <a:p>
            <a:pPr marL="0" indent="0">
              <a:buNone/>
            </a:pPr>
            <a:endParaRPr lang="de-CH" dirty="0"/>
          </a:p>
          <a:p>
            <a:pPr marL="0" indent="0">
              <a:buNone/>
            </a:pPr>
            <a:r>
              <a:rPr lang="de-CH" dirty="0"/>
              <a:t>But </a:t>
            </a:r>
            <a:r>
              <a:rPr lang="de-CH" dirty="0" err="1"/>
              <a:t>if</a:t>
            </a:r>
            <a:r>
              <a:rPr lang="de-CH" dirty="0"/>
              <a:t> </a:t>
            </a:r>
            <a:r>
              <a:rPr lang="de-CH" dirty="0" err="1"/>
              <a:t>you</a:t>
            </a:r>
            <a:r>
              <a:rPr lang="de-CH" dirty="0"/>
              <a:t> </a:t>
            </a:r>
            <a:r>
              <a:rPr lang="de-CH" dirty="0" err="1"/>
              <a:t>would</a:t>
            </a:r>
            <a:r>
              <a:rPr lang="de-CH" dirty="0"/>
              <a:t> </a:t>
            </a:r>
            <a:r>
              <a:rPr lang="de-CH" dirty="0" err="1"/>
              <a:t>have</a:t>
            </a:r>
            <a:r>
              <a:rPr lang="de-CH" dirty="0"/>
              <a:t> </a:t>
            </a:r>
            <a:r>
              <a:rPr lang="de-CH" dirty="0" err="1"/>
              <a:t>fixed</a:t>
            </a:r>
            <a:r>
              <a:rPr lang="de-CH" dirty="0"/>
              <a:t> </a:t>
            </a:r>
            <a:r>
              <a:rPr lang="de-CH" dirty="0" err="1"/>
              <a:t>your</a:t>
            </a:r>
            <a:r>
              <a:rPr lang="de-CH" dirty="0"/>
              <a:t> </a:t>
            </a:r>
            <a:r>
              <a:rPr lang="de-CH" dirty="0" err="1"/>
              <a:t>tech</a:t>
            </a:r>
            <a:r>
              <a:rPr lang="de-CH" dirty="0"/>
              <a:t>. </a:t>
            </a:r>
            <a:r>
              <a:rPr lang="de-CH" dirty="0" err="1"/>
              <a:t>debt</a:t>
            </a:r>
            <a:r>
              <a:rPr lang="de-CH" dirty="0"/>
              <a:t>, </a:t>
            </a:r>
            <a:r>
              <a:rPr lang="de-CH" dirty="0" err="1"/>
              <a:t>you</a:t>
            </a:r>
            <a:r>
              <a:rPr lang="de-CH" dirty="0"/>
              <a:t> </a:t>
            </a:r>
            <a:r>
              <a:rPr lang="de-CH" dirty="0" err="1"/>
              <a:t>would</a:t>
            </a:r>
            <a:r>
              <a:rPr lang="de-CH" dirty="0"/>
              <a:t> </a:t>
            </a:r>
            <a:r>
              <a:rPr lang="de-CH" dirty="0" err="1"/>
              <a:t>have</a:t>
            </a:r>
            <a:r>
              <a:rPr lang="de-CH" dirty="0"/>
              <a:t> immediate </a:t>
            </a:r>
            <a:r>
              <a:rPr lang="de-CH" dirty="0" err="1"/>
              <a:t>effect</a:t>
            </a:r>
            <a:r>
              <a:rPr lang="de-CH" dirty="0"/>
              <a:t> and </a:t>
            </a:r>
            <a:r>
              <a:rPr lang="de-CH" dirty="0" err="1"/>
              <a:t>implement</a:t>
            </a:r>
            <a:r>
              <a:rPr lang="de-CH" dirty="0"/>
              <a:t> feature x </a:t>
            </a:r>
            <a:r>
              <a:rPr lang="de-CH" dirty="0" err="1"/>
              <a:t>faster</a:t>
            </a:r>
            <a:r>
              <a:rPr lang="de-CH" dirty="0"/>
              <a:t> and </a:t>
            </a:r>
            <a:r>
              <a:rPr lang="de-CH" dirty="0" err="1"/>
              <a:t>improved</a:t>
            </a:r>
            <a:r>
              <a:rPr lang="de-CH" dirty="0"/>
              <a:t> code </a:t>
            </a:r>
            <a:r>
              <a:rPr lang="de-CH" dirty="0" err="1"/>
              <a:t>for</a:t>
            </a:r>
            <a:r>
              <a:rPr lang="de-CH" dirty="0"/>
              <a:t> feature y </a:t>
            </a:r>
            <a:r>
              <a:rPr lang="de-CH" dirty="0" err="1"/>
              <a:t>already</a:t>
            </a:r>
            <a:r>
              <a:rPr lang="de-CH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2632840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176</Words>
  <Application>Microsoft Office PowerPoint</Application>
  <PresentationFormat>Breitbild</PresentationFormat>
  <Paragraphs>34</Paragraphs>
  <Slides>7</Slides>
  <Notes>5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</vt:lpstr>
      <vt:lpstr>Is quality worth the cost?</vt:lpstr>
      <vt:lpstr>PowerPoint-Präsentation</vt:lpstr>
      <vt:lpstr>Software quality</vt:lpstr>
      <vt:lpstr>Cruft (überflüssiger Müll / nutzloser Code)</vt:lpstr>
      <vt:lpstr>Complexity slows you down</vt:lpstr>
      <vt:lpstr>Signs of cruft</vt:lpstr>
      <vt:lpstr>The mistake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 quality worth the cost?</dc:title>
  <dc:creator>Joel Neukom</dc:creator>
  <cp:lastModifiedBy>Joel Neukom</cp:lastModifiedBy>
  <cp:revision>1</cp:revision>
  <dcterms:created xsi:type="dcterms:W3CDTF">2022-11-03T08:45:03Z</dcterms:created>
  <dcterms:modified xsi:type="dcterms:W3CDTF">2022-11-03T10:48:12Z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9108d454-5c13-4905-93be-12ec8059c842_Enabled">
    <vt:lpwstr>true</vt:lpwstr>
  </property>
  <property fmtid="{D5CDD505-2E9C-101B-9397-08002B2CF9AE}" pid="3" name="MSIP_Label_9108d454-5c13-4905-93be-12ec8059c842_SetDate">
    <vt:lpwstr>2022-11-03T09:01:36Z</vt:lpwstr>
  </property>
  <property fmtid="{D5CDD505-2E9C-101B-9397-08002B2CF9AE}" pid="4" name="MSIP_Label_9108d454-5c13-4905-93be-12ec8059c842_Method">
    <vt:lpwstr>Privileged</vt:lpwstr>
  </property>
  <property fmtid="{D5CDD505-2E9C-101B-9397-08002B2CF9AE}" pid="5" name="MSIP_Label_9108d454-5c13-4905-93be-12ec8059c842_Name">
    <vt:lpwstr>9108d454-5c13-4905-93be-12ec8059c842</vt:lpwstr>
  </property>
  <property fmtid="{D5CDD505-2E9C-101B-9397-08002B2CF9AE}" pid="6" name="MSIP_Label_9108d454-5c13-4905-93be-12ec8059c842_SiteId">
    <vt:lpwstr>473672ba-cd07-4371-a2ae-788b4c61840e</vt:lpwstr>
  </property>
  <property fmtid="{D5CDD505-2E9C-101B-9397-08002B2CF9AE}" pid="7" name="MSIP_Label_9108d454-5c13-4905-93be-12ec8059c842_ActionId">
    <vt:lpwstr>aadfeb22-7dde-4d0d-8629-992d9012354f</vt:lpwstr>
  </property>
  <property fmtid="{D5CDD505-2E9C-101B-9397-08002B2CF9AE}" pid="8" name="MSIP_Label_9108d454-5c13-4905-93be-12ec8059c842_ContentBits">
    <vt:lpwstr>2</vt:lpwstr>
  </property>
</Properties>
</file>